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4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4"/>
          <a:stretch/>
        </p:blipFill>
        <p:spPr>
          <a:xfrm>
            <a:off x="9167481" y="5335005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6454" y="5408221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167</cp:revision>
  <dcterms:created xsi:type="dcterms:W3CDTF">2022-03-28T18:43:16Z</dcterms:created>
  <dcterms:modified xsi:type="dcterms:W3CDTF">2022-09-02T21:57:03Z</dcterms:modified>
</cp:coreProperties>
</file>